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</p:sldMasterIdLst>
  <p:notesMasterIdLst>
    <p:notesMasterId r:id="rId10"/>
  </p:notesMasterIdLst>
  <p:sldIdLst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1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31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image" Target="../media/image1.pn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2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image" Target="../media/image1.png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image" Target="../media/image2.png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image" Target="../media/image2.png"/><Relationship Id="rId2" Type="http://schemas.openxmlformats.org/officeDocument/2006/relationships/tags" Target="../tags/tag91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image" Target="../media/image2.png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image" Target="../media/image2.png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0" Type="http://schemas.openxmlformats.org/officeDocument/2006/relationships/tags" Target="../tags/tag12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image" Target="../media/image2.png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image" Target="../media/image1.png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image" Target="../media/image2.png"/><Relationship Id="rId2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image" Target="../media/image2.png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image" Target="../media/image2.png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image" Target="../media/image2.png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1" Type="http://schemas.openxmlformats.org/officeDocument/2006/relationships/tags" Target="../tags/tag167.xml"/><Relationship Id="rId10" Type="http://schemas.openxmlformats.org/officeDocument/2006/relationships/tags" Target="../tags/tag16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image" Target="../media/image2.png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0" Type="http://schemas.openxmlformats.org/officeDocument/2006/relationships/tags" Target="../tags/tag17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2" Type="http://schemas.openxmlformats.org/officeDocument/2006/relationships/image" Target="../media/image2.png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image" Target="../media/image1.png"/><Relationship Id="rId2" Type="http://schemas.openxmlformats.org/officeDocument/2006/relationships/tags" Target="../tags/tag18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tags" Target="../tags/tag204.xml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image" Target="../media/image1.png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0" Type="http://schemas.openxmlformats.org/officeDocument/2006/relationships/tags" Target="../tags/tag206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image" Target="../media/image2.png"/><Relationship Id="rId2" Type="http://schemas.openxmlformats.org/officeDocument/2006/relationships/tags" Target="../tags/tag207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image" Target="../media/image1.png"/><Relationship Id="rId2" Type="http://schemas.openxmlformats.org/officeDocument/2006/relationships/tags" Target="../tags/tag21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image" Target="../media/image2.png"/><Relationship Id="rId2" Type="http://schemas.openxmlformats.org/officeDocument/2006/relationships/tags" Target="../tags/tag220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image" Target="../media/image2.png"/><Relationship Id="rId2" Type="http://schemas.openxmlformats.org/officeDocument/2006/relationships/tags" Target="../tags/tag227.xml"/><Relationship Id="rId11" Type="http://schemas.openxmlformats.org/officeDocument/2006/relationships/tags" Target="../tags/tag235.xml"/><Relationship Id="rId10" Type="http://schemas.openxmlformats.org/officeDocument/2006/relationships/tags" Target="../tags/tag234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image" Target="../media/image2.png"/><Relationship Id="rId2" Type="http://schemas.openxmlformats.org/officeDocument/2006/relationships/tags" Target="../tags/tag243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image" Target="../media/image2.png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0" Type="http://schemas.openxmlformats.org/officeDocument/2006/relationships/tags" Target="../tags/tag257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image" Target="../media/image2.png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tags" Target="../tags/tag270.xml"/><Relationship Id="rId7" Type="http://schemas.openxmlformats.org/officeDocument/2006/relationships/tags" Target="../tags/tag269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image" Target="../media/image1.png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0" Type="http://schemas.openxmlformats.org/officeDocument/2006/relationships/tags" Target="../tags/tag272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image" Target="../media/image2.png"/><Relationship Id="rId2" Type="http://schemas.openxmlformats.org/officeDocument/2006/relationships/tags" Target="../tags/tag273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84.xml"/><Relationship Id="rId8" Type="http://schemas.openxmlformats.org/officeDocument/2006/relationships/tags" Target="../tags/tag283.xml"/><Relationship Id="rId7" Type="http://schemas.openxmlformats.org/officeDocument/2006/relationships/tags" Target="../tags/tag282.xml"/><Relationship Id="rId6" Type="http://schemas.openxmlformats.org/officeDocument/2006/relationships/tags" Target="../tags/tag281.xml"/><Relationship Id="rId5" Type="http://schemas.openxmlformats.org/officeDocument/2006/relationships/tags" Target="../tags/tag280.xml"/><Relationship Id="rId4" Type="http://schemas.openxmlformats.org/officeDocument/2006/relationships/image" Target="../media/image2.png"/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0" Type="http://schemas.openxmlformats.org/officeDocument/2006/relationships/tags" Target="../tags/tag285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92.xml"/><Relationship Id="rId8" Type="http://schemas.openxmlformats.org/officeDocument/2006/relationships/tags" Target="../tags/tag291.xml"/><Relationship Id="rId7" Type="http://schemas.openxmlformats.org/officeDocument/2006/relationships/tags" Target="../tags/tag290.xml"/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4" Type="http://schemas.openxmlformats.org/officeDocument/2006/relationships/image" Target="../media/image2.png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1" Type="http://schemas.openxmlformats.org/officeDocument/2006/relationships/tags" Target="../tags/tag294.xml"/><Relationship Id="rId10" Type="http://schemas.openxmlformats.org/officeDocument/2006/relationships/tags" Target="../tags/tag293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image" Target="../media/image2.png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1" Type="http://schemas.openxmlformats.org/officeDocument/2006/relationships/tags" Target="../tags/tag303.xml"/><Relationship Id="rId10" Type="http://schemas.openxmlformats.org/officeDocument/2006/relationships/tags" Target="../tags/tag302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image" Target="../media/image2.png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0" Type="http://schemas.openxmlformats.org/officeDocument/2006/relationships/tags" Target="../tags/tag311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319.xml"/><Relationship Id="rId8" Type="http://schemas.openxmlformats.org/officeDocument/2006/relationships/tags" Target="../tags/tag318.xml"/><Relationship Id="rId7" Type="http://schemas.openxmlformats.org/officeDocument/2006/relationships/tags" Target="../tags/tag317.xml"/><Relationship Id="rId6" Type="http://schemas.openxmlformats.org/officeDocument/2006/relationships/tags" Target="../tags/tag316.xml"/><Relationship Id="rId5" Type="http://schemas.openxmlformats.org/officeDocument/2006/relationships/tags" Target="../tags/tag315.xml"/><Relationship Id="rId4" Type="http://schemas.openxmlformats.org/officeDocument/2006/relationships/tags" Target="../tags/tag314.xml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2" Type="http://schemas.openxmlformats.org/officeDocument/2006/relationships/image" Target="../media/image2.png"/><Relationship Id="rId11" Type="http://schemas.openxmlformats.org/officeDocument/2006/relationships/tags" Target="../tags/tag321.xml"/><Relationship Id="rId10" Type="http://schemas.openxmlformats.org/officeDocument/2006/relationships/tags" Target="../tags/tag320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328.xml"/><Relationship Id="rId8" Type="http://schemas.openxmlformats.org/officeDocument/2006/relationships/tags" Target="../tags/tag327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" Type="http://schemas.openxmlformats.org/officeDocument/2006/relationships/tags" Target="../tags/tag323.xml"/><Relationship Id="rId3" Type="http://schemas.openxmlformats.org/officeDocument/2006/relationships/image" Target="../media/image1.png"/><Relationship Id="rId2" Type="http://schemas.openxmlformats.org/officeDocument/2006/relationships/tags" Target="../tags/tag322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9338310" y="988695"/>
            <a:ext cx="1815465" cy="48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85207 [转换]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-6350" y="6350"/>
            <a:ext cx="480187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4647304" y="2697226"/>
            <a:ext cx="6506155" cy="907911"/>
          </a:xfrm>
        </p:spPr>
        <p:txBody>
          <a:bodyPr lIns="90000" tIns="46800" rIns="90000" bIns="46800" anchor="b" anchorCtr="0">
            <a:normAutofit/>
          </a:bodyPr>
          <a:lstStyle>
            <a:lvl1pPr algn="r">
              <a:defRPr sz="44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4656780" y="3665743"/>
            <a:ext cx="6496678" cy="419921"/>
          </a:xfrm>
        </p:spPr>
        <p:txBody>
          <a:bodyPr lIns="90000" tIns="46800" rIns="90000" bIns="46800">
            <a:normAutofit/>
          </a:bodyPr>
          <a:lstStyle>
            <a:lvl1pPr marL="0" indent="0" algn="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6809591" y="4137025"/>
            <a:ext cx="4344184" cy="657225"/>
          </a:xfrm>
        </p:spPr>
        <p:txBody>
          <a:bodyPr lIns="90000" tIns="46800" rIns="90000" bIns="46800">
            <a:normAutofit/>
          </a:bodyPr>
          <a:lstStyle>
            <a:lvl1pPr marL="0" indent="0" algn="r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85207 [转换]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flipH="1">
            <a:off x="7397750" y="0"/>
            <a:ext cx="480187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1070610" y="988695"/>
            <a:ext cx="1815465" cy="48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94380" y="3429000"/>
            <a:ext cx="5592439" cy="731013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2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1319775" y="4238113"/>
            <a:ext cx="5592439" cy="107798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1" y="-94513"/>
            <a:ext cx="12191999" cy="6952512"/>
            <a:chOff x="1" y="-94513"/>
            <a:chExt cx="12191999" cy="6952512"/>
          </a:xfrm>
        </p:grpSpPr>
        <p:pic>
          <p:nvPicPr>
            <p:cNvPr id="26" name="图片 25" descr="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 rot="16200000">
              <a:off x="293258" y="-387770"/>
              <a:ext cx="1077185" cy="1663700"/>
            </a:xfrm>
            <a:prstGeom prst="rect">
              <a:avLst/>
            </a:prstGeom>
          </p:spPr>
        </p:pic>
        <p:pic>
          <p:nvPicPr>
            <p:cNvPr id="12" name="图片 11" descr="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 rot="5400000">
              <a:off x="10821557" y="5487557"/>
              <a:ext cx="1077185" cy="1663700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" y="-94513"/>
            <a:ext cx="12191999" cy="6952512"/>
            <a:chOff x="1" y="-94513"/>
            <a:chExt cx="12191999" cy="6952512"/>
          </a:xfrm>
        </p:grpSpPr>
        <p:pic>
          <p:nvPicPr>
            <p:cNvPr id="9" name="图片 8" descr="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 rot="16200000">
              <a:off x="293258" y="-387770"/>
              <a:ext cx="1077185" cy="1663700"/>
            </a:xfrm>
            <a:prstGeom prst="rect">
              <a:avLst/>
            </a:prstGeom>
          </p:spPr>
        </p:pic>
        <p:pic>
          <p:nvPicPr>
            <p:cNvPr id="10" name="图片 9" descr="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 rot="5400000">
              <a:off x="10821557" y="5487557"/>
              <a:ext cx="1077185" cy="1663700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9338310" y="988695"/>
            <a:ext cx="1815465" cy="48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85207 [转换]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-6350" y="6350"/>
            <a:ext cx="480187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092826" y="2235356"/>
            <a:ext cx="5054601" cy="130588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6092826" y="3609034"/>
            <a:ext cx="5054601" cy="444500"/>
          </a:xfrm>
        </p:spPr>
        <p:txBody>
          <a:bodyPr>
            <a:normAutofit/>
          </a:bodyPr>
          <a:lstStyle>
            <a:lvl1pPr marL="0" indent="0" algn="dist">
              <a:buNone/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10"/>
            </p:custDataLst>
          </p:nvPr>
        </p:nvSpPr>
        <p:spPr>
          <a:xfrm>
            <a:off x="6092824" y="4115118"/>
            <a:ext cx="5054601" cy="861037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50190" y="273050"/>
            <a:ext cx="116922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10" name="图片 9" descr="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rot="16200000">
            <a:off x="293370" y="-387985"/>
            <a:ext cx="1076960" cy="1663700"/>
          </a:xfrm>
          <a:prstGeom prst="rect">
            <a:avLst/>
          </a:prstGeom>
        </p:spPr>
      </p:pic>
      <p:pic>
        <p:nvPicPr>
          <p:cNvPr id="11" name="图片 10" descr="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rot="5400000">
            <a:off x="10821670" y="5487670"/>
            <a:ext cx="1076960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14" name="图片 13" descr="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rot="16200000">
            <a:off x="293370" y="-387985"/>
            <a:ext cx="1076960" cy="1663700"/>
          </a:xfrm>
          <a:prstGeom prst="rect">
            <a:avLst/>
          </a:prstGeom>
        </p:spPr>
      </p:pic>
      <p:pic>
        <p:nvPicPr>
          <p:cNvPr id="15" name="图片 14" descr="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rot="5400000">
            <a:off x="10821670" y="5487670"/>
            <a:ext cx="1076960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9"/>
            <a:ext cx="6480000" cy="5087937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3" name="图片 12" descr="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rot="16200000">
            <a:off x="293370" y="-387985"/>
            <a:ext cx="1076960" cy="1663700"/>
          </a:xfrm>
          <a:prstGeom prst="rect">
            <a:avLst/>
          </a:prstGeom>
        </p:spPr>
      </p:pic>
      <p:pic>
        <p:nvPicPr>
          <p:cNvPr id="14" name="图片 13" descr="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rot="5400000">
            <a:off x="10821670" y="5487670"/>
            <a:ext cx="1076960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1" name="图片 10" descr="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rot="16200000">
            <a:off x="293258" y="-387770"/>
            <a:ext cx="1077185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7" name="图片 16" descr="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85207 [转换]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-6350" y="6350"/>
            <a:ext cx="480187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rgbClr val="ECECEC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9338310" y="988695"/>
            <a:ext cx="1815465" cy="48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85207 [转换]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-6350" y="6350"/>
            <a:ext cx="480187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4647304" y="2697226"/>
            <a:ext cx="6506155" cy="907911"/>
          </a:xfrm>
        </p:spPr>
        <p:txBody>
          <a:bodyPr lIns="90000" tIns="46800" rIns="90000" bIns="46800" anchor="b" anchorCtr="0">
            <a:normAutofit/>
          </a:bodyPr>
          <a:lstStyle>
            <a:lvl1pPr algn="r">
              <a:defRPr sz="44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4656780" y="3665743"/>
            <a:ext cx="6496678" cy="419921"/>
          </a:xfrm>
        </p:spPr>
        <p:txBody>
          <a:bodyPr lIns="90000" tIns="46800" rIns="90000" bIns="46800">
            <a:normAutofit/>
          </a:bodyPr>
          <a:lstStyle>
            <a:lvl1pPr marL="0" indent="0" algn="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6809591" y="4137025"/>
            <a:ext cx="4344184" cy="657225"/>
          </a:xfrm>
        </p:spPr>
        <p:txBody>
          <a:bodyPr lIns="90000" tIns="46800" rIns="90000" bIns="46800">
            <a:normAutofit/>
          </a:bodyPr>
          <a:lstStyle>
            <a:lvl1pPr marL="0" indent="0" algn="r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85207 [转换]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flipH="1">
            <a:off x="7397750" y="0"/>
            <a:ext cx="480187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1070610" y="988695"/>
            <a:ext cx="1815465" cy="48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94380" y="3429000"/>
            <a:ext cx="5592439" cy="731013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2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1319775" y="4238113"/>
            <a:ext cx="5592439" cy="107798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1" y="-94513"/>
            <a:ext cx="12191999" cy="6952512"/>
            <a:chOff x="1" y="-94513"/>
            <a:chExt cx="12191999" cy="6952512"/>
          </a:xfrm>
        </p:grpSpPr>
        <p:pic>
          <p:nvPicPr>
            <p:cNvPr id="26" name="图片 25" descr="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 rot="16200000">
              <a:off x="293258" y="-387770"/>
              <a:ext cx="1077185" cy="1663700"/>
            </a:xfrm>
            <a:prstGeom prst="rect">
              <a:avLst/>
            </a:prstGeom>
          </p:spPr>
        </p:pic>
        <p:pic>
          <p:nvPicPr>
            <p:cNvPr id="12" name="图片 11" descr="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 rot="5400000">
              <a:off x="10821557" y="5487557"/>
              <a:ext cx="1077185" cy="1663700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" y="-94513"/>
            <a:ext cx="12191999" cy="6952512"/>
            <a:chOff x="1" y="-94513"/>
            <a:chExt cx="12191999" cy="6952512"/>
          </a:xfrm>
        </p:grpSpPr>
        <p:pic>
          <p:nvPicPr>
            <p:cNvPr id="9" name="图片 8" descr="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 rot="16200000">
              <a:off x="293258" y="-387770"/>
              <a:ext cx="1077185" cy="1663700"/>
            </a:xfrm>
            <a:prstGeom prst="rect">
              <a:avLst/>
            </a:prstGeom>
          </p:spPr>
        </p:pic>
        <p:pic>
          <p:nvPicPr>
            <p:cNvPr id="10" name="图片 9" descr="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 rot="5400000">
              <a:off x="10821557" y="5487557"/>
              <a:ext cx="1077185" cy="1663700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9338310" y="988695"/>
            <a:ext cx="1815465" cy="48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85207 [转换]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-6350" y="6350"/>
            <a:ext cx="480187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092826" y="2235356"/>
            <a:ext cx="5054601" cy="130588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6092826" y="3609034"/>
            <a:ext cx="5054601" cy="444500"/>
          </a:xfrm>
        </p:spPr>
        <p:txBody>
          <a:bodyPr>
            <a:normAutofit/>
          </a:bodyPr>
          <a:lstStyle>
            <a:lvl1pPr marL="0" indent="0" algn="dist">
              <a:buNone/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10"/>
            </p:custDataLst>
          </p:nvPr>
        </p:nvSpPr>
        <p:spPr>
          <a:xfrm>
            <a:off x="6092824" y="4115118"/>
            <a:ext cx="5054601" cy="861037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50190" y="273050"/>
            <a:ext cx="116922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10" name="图片 9" descr="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rot="16200000">
            <a:off x="293370" y="-387985"/>
            <a:ext cx="1076960" cy="1663700"/>
          </a:xfrm>
          <a:prstGeom prst="rect">
            <a:avLst/>
          </a:prstGeom>
        </p:spPr>
      </p:pic>
      <p:pic>
        <p:nvPicPr>
          <p:cNvPr id="11" name="图片 10" descr="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rot="5400000">
            <a:off x="10821670" y="5487670"/>
            <a:ext cx="1076960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14" name="图片 13" descr="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rot="16200000">
            <a:off x="293370" y="-387985"/>
            <a:ext cx="1076960" cy="1663700"/>
          </a:xfrm>
          <a:prstGeom prst="rect">
            <a:avLst/>
          </a:prstGeom>
        </p:spPr>
      </p:pic>
      <p:pic>
        <p:nvPicPr>
          <p:cNvPr id="15" name="图片 14" descr="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rot="5400000">
            <a:off x="10821670" y="5487670"/>
            <a:ext cx="1076960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9"/>
            <a:ext cx="6480000" cy="5087937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3" name="图片 12" descr="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rot="16200000">
            <a:off x="293370" y="-387985"/>
            <a:ext cx="1076960" cy="1663700"/>
          </a:xfrm>
          <a:prstGeom prst="rect">
            <a:avLst/>
          </a:prstGeom>
        </p:spPr>
      </p:pic>
      <p:pic>
        <p:nvPicPr>
          <p:cNvPr id="14" name="图片 13" descr="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rot="5400000">
            <a:off x="10821670" y="5487670"/>
            <a:ext cx="1076960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1" name="图片 10" descr="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rot="16200000">
            <a:off x="293258" y="-387770"/>
            <a:ext cx="1077185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7" name="图片 16" descr="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85207 [转换]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-6350" y="6350"/>
            <a:ext cx="480187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rgbClr val="ECECEC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98.xml"/><Relationship Id="rId23" Type="http://schemas.openxmlformats.org/officeDocument/2006/relationships/tags" Target="../tags/tag197.xml"/><Relationship Id="rId22" Type="http://schemas.openxmlformats.org/officeDocument/2006/relationships/tags" Target="../tags/tag196.xml"/><Relationship Id="rId21" Type="http://schemas.openxmlformats.org/officeDocument/2006/relationships/tags" Target="../tags/tag195.xml"/><Relationship Id="rId20" Type="http://schemas.openxmlformats.org/officeDocument/2006/relationships/tags" Target="../tags/tag19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93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5" Type="http://schemas.openxmlformats.org/officeDocument/2006/relationships/theme" Target="../theme/theme3.xml"/><Relationship Id="rId24" Type="http://schemas.openxmlformats.org/officeDocument/2006/relationships/tags" Target="../tags/tag334.xml"/><Relationship Id="rId23" Type="http://schemas.openxmlformats.org/officeDocument/2006/relationships/tags" Target="../tags/tag333.xml"/><Relationship Id="rId22" Type="http://schemas.openxmlformats.org/officeDocument/2006/relationships/tags" Target="../tags/tag332.xml"/><Relationship Id="rId21" Type="http://schemas.openxmlformats.org/officeDocument/2006/relationships/tags" Target="../tags/tag331.xml"/><Relationship Id="rId20" Type="http://schemas.openxmlformats.org/officeDocument/2006/relationships/tags" Target="../tags/tag330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329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tags" Target="../tags/tag339.xml"/><Relationship Id="rId4" Type="http://schemas.openxmlformats.org/officeDocument/2006/relationships/tags" Target="../tags/tag338.xml"/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" Type="http://schemas.openxmlformats.org/officeDocument/2006/relationships/tags" Target="../tags/tag33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43.xml"/><Relationship Id="rId7" Type="http://schemas.openxmlformats.org/officeDocument/2006/relationships/image" Target="../media/image5.png"/><Relationship Id="rId6" Type="http://schemas.openxmlformats.org/officeDocument/2006/relationships/tags" Target="../tags/tag342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341.xml"/><Relationship Id="rId2" Type="http://schemas.openxmlformats.org/officeDocument/2006/relationships/image" Target="../media/image2.png"/><Relationship Id="rId1" Type="http://schemas.openxmlformats.org/officeDocument/2006/relationships/tags" Target="../tags/tag34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tags" Target="../tags/tag347.xml"/><Relationship Id="rId7" Type="http://schemas.openxmlformats.org/officeDocument/2006/relationships/image" Target="../media/image8.png"/><Relationship Id="rId6" Type="http://schemas.openxmlformats.org/officeDocument/2006/relationships/tags" Target="../tags/tag346.xml"/><Relationship Id="rId5" Type="http://schemas.openxmlformats.org/officeDocument/2006/relationships/image" Target="../media/image7.png"/><Relationship Id="rId4" Type="http://schemas.openxmlformats.org/officeDocument/2006/relationships/tags" Target="../tags/tag345.xml"/><Relationship Id="rId3" Type="http://schemas.openxmlformats.org/officeDocument/2006/relationships/image" Target="../media/image6.png"/><Relationship Id="rId20" Type="http://schemas.openxmlformats.org/officeDocument/2006/relationships/slideLayout" Target="../slideLayouts/slideLayout18.xml"/><Relationship Id="rId2" Type="http://schemas.openxmlformats.org/officeDocument/2006/relationships/image" Target="../media/image2.png"/><Relationship Id="rId19" Type="http://schemas.openxmlformats.org/officeDocument/2006/relationships/tags" Target="../tags/tag353.xml"/><Relationship Id="rId18" Type="http://schemas.openxmlformats.org/officeDocument/2006/relationships/tags" Target="../tags/tag352.xml"/><Relationship Id="rId17" Type="http://schemas.openxmlformats.org/officeDocument/2006/relationships/image" Target="../media/image13.png"/><Relationship Id="rId16" Type="http://schemas.openxmlformats.org/officeDocument/2006/relationships/tags" Target="../tags/tag351.xml"/><Relationship Id="rId15" Type="http://schemas.openxmlformats.org/officeDocument/2006/relationships/tags" Target="../tags/tag350.xml"/><Relationship Id="rId14" Type="http://schemas.openxmlformats.org/officeDocument/2006/relationships/image" Target="../media/image12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tags" Target="../tags/tag349.xml"/><Relationship Id="rId1" Type="http://schemas.openxmlformats.org/officeDocument/2006/relationships/tags" Target="../tags/tag34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57.xml"/><Relationship Id="rId8" Type="http://schemas.openxmlformats.org/officeDocument/2006/relationships/image" Target="../media/image17.png"/><Relationship Id="rId7" Type="http://schemas.openxmlformats.org/officeDocument/2006/relationships/tags" Target="../tags/tag35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355.xml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58.xml"/><Relationship Id="rId1" Type="http://schemas.openxmlformats.org/officeDocument/2006/relationships/tags" Target="../tags/tag35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0.xml"/><Relationship Id="rId4" Type="http://schemas.openxmlformats.org/officeDocument/2006/relationships/tags" Target="../tags/tag362.xml"/><Relationship Id="rId3" Type="http://schemas.openxmlformats.org/officeDocument/2006/relationships/tags" Target="../tags/tag361.xml"/><Relationship Id="rId2" Type="http://schemas.openxmlformats.org/officeDocument/2006/relationships/tags" Target="../tags/tag360.xml"/><Relationship Id="rId1" Type="http://schemas.openxmlformats.org/officeDocument/2006/relationships/tags" Target="../tags/tag3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857808" y="1598930"/>
            <a:ext cx="3295650" cy="132207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r"/>
            <a:r>
              <a:rPr lang="en-US" altLang="zh-CN" sz="800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Segoe UI Semibold" panose="020B0702040204020203" charset="0"/>
                <a:sym typeface="+mn-ea"/>
              </a:rPr>
              <a:t>2025</a:t>
            </a:r>
            <a:endParaRPr lang="en-US" altLang="zh-CN" sz="800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Segoe UI Semibold" panose="020B0702040204020203" charset="0"/>
              <a:sym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400">
                <a:solidFill>
                  <a:schemeClr val="accent1"/>
                </a:solidFill>
              </a:rPr>
              <a:t>Running Roofpedia</a:t>
            </a:r>
            <a:endParaRPr lang="en-US" altLang="zh-CN" sz="4400">
              <a:solidFill>
                <a:schemeClr val="accent1"/>
              </a:solidFill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1300">
                <a:solidFill>
                  <a:schemeClr val="dk1">
                    <a:lumMod val="85000"/>
                    <a:lumOff val="15000"/>
                  </a:schemeClr>
                </a:solidFill>
              </a:rPr>
              <a:t>——Mapping Roofscapes with AI</a:t>
            </a:r>
            <a:endParaRPr lang="en-US" altLang="zh-CN" sz="13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/>
        <p:txBody>
          <a:bodyPr>
            <a:normAutofit fontScale="90000" lnSpcReduction="20000"/>
          </a:bodyPr>
          <a:p>
            <a:pPr marL="0" lvl="0" indent="-285750" algn="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</a:rPr>
              <a:t>汇报人：刘慧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marL="0" lvl="0" indent="-285750" algn="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</a:rPr>
              <a:t>汇报时间：2025年11月5日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" name="图片 9" descr="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 idx="4294967295"/>
            <p:custDataLst>
              <p:tags r:id="rId3"/>
            </p:custDataLst>
          </p:nvPr>
        </p:nvSpPr>
        <p:spPr>
          <a:xfrm>
            <a:off x="608400" y="240100"/>
            <a:ext cx="10969200" cy="705600"/>
          </a:xfrm>
        </p:spPr>
        <p:txBody>
          <a:bodyPr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b="0" spc="3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前期准备</a:t>
            </a:r>
            <a:endParaRPr lang="zh-CN" altLang="en-US" sz="1800" b="0" spc="3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662305"/>
            <a:ext cx="4642485" cy="33731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" y="4114800"/>
            <a:ext cx="4777105" cy="2495550"/>
          </a:xfrm>
          <a:prstGeom prst="rect">
            <a:avLst/>
          </a:prstGeom>
        </p:spPr>
      </p:pic>
      <p:pic>
        <p:nvPicPr>
          <p:cNvPr id="5" name="图片占位符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266180" y="662305"/>
            <a:ext cx="5434965" cy="582231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" name="图片 9" descr="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r="6675"/>
          <a:stretch>
            <a:fillRect/>
          </a:stretch>
        </p:blipFill>
        <p:spPr>
          <a:xfrm>
            <a:off x="5831840" y="546100"/>
            <a:ext cx="5560060" cy="24879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927350" y="1717675"/>
            <a:ext cx="2409825" cy="2095500"/>
          </a:xfrm>
          <a:prstGeom prst="rect">
            <a:avLst/>
          </a:prstGeom>
          <a:ln w="38100" cmpd="dbl">
            <a:solidFill>
              <a:schemeClr val="accent1">
                <a:shade val="50000"/>
              </a:schemeClr>
            </a:solidFill>
            <a:prstDash val="sysDot"/>
          </a:ln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58113"/>
          <a:stretch>
            <a:fillRect/>
          </a:stretch>
        </p:blipFill>
        <p:spPr>
          <a:xfrm>
            <a:off x="421005" y="1560195"/>
            <a:ext cx="2242820" cy="4740275"/>
          </a:xfrm>
          <a:prstGeom prst="rect">
            <a:avLst/>
          </a:prstGeom>
          <a:ln w="38100" cmpd="dbl">
            <a:solidFill>
              <a:schemeClr val="accent1"/>
            </a:solidFill>
            <a:prstDash val="sysDot"/>
          </a:ln>
        </p:spPr>
      </p:pic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190500" y="1023620"/>
            <a:ext cx="4850130" cy="448310"/>
          </a:xfrm>
          <a:prstGeom prst="rect">
            <a:avLst/>
          </a:prstGeom>
        </p:spPr>
        <p:txBody>
          <a:bodyPr>
            <a:no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下载和提取权重和示例数据集等</a:t>
            </a:r>
            <a:endParaRPr lang="zh-CN" altLang="en-US" sz="12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5774055" y="270425"/>
            <a:ext cx="4064000" cy="275590"/>
          </a:xfrm>
          <a:prstGeom prst="rect">
            <a:avLst/>
          </a:prstGeom>
        </p:spPr>
        <p:txBody>
          <a:bodyPr>
            <a:spAutoFit/>
          </a:bodyPr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Conda</a:t>
            </a:r>
            <a:r>
              <a:rPr lang="zh-CN" altLang="en-US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中搭建虚拟环境和安装功能包</a:t>
            </a:r>
            <a:endParaRPr lang="zh-CN" altLang="en-US" sz="12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10163810" y="3580765"/>
            <a:ext cx="1831340" cy="2278380"/>
          </a:xfrm>
          <a:prstGeom prst="rect">
            <a:avLst/>
          </a:prstGeom>
        </p:spPr>
        <p:txBody>
          <a:bodyPr>
            <a:noAutofit/>
          </a:bodyPr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Miniconda + Vscode</a:t>
            </a:r>
            <a:r>
              <a:rPr lang="zh-CN" altLang="en-US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联动</a:t>
            </a:r>
            <a:endParaRPr lang="zh-CN" altLang="en-US" sz="12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1+1 &gt; 2</a:t>
            </a:r>
            <a:endParaRPr lang="en-US" altLang="zh-CN" sz="12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Miniconda</a:t>
            </a:r>
            <a:r>
              <a:rPr lang="zh-CN" altLang="en-US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：管环境</a:t>
            </a:r>
            <a:r>
              <a:rPr lang="en-US" altLang="zh-CN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endParaRPr lang="en-US" altLang="zh-CN" sz="12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VSCode</a:t>
            </a:r>
            <a:r>
              <a:rPr lang="zh-CN" altLang="en-US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：管开发</a:t>
            </a:r>
            <a:endParaRPr lang="zh-CN" altLang="en-US" sz="12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endParaRPr lang="zh-CN" altLang="en-US" sz="12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运行实验代码</a:t>
            </a:r>
            <a:endParaRPr lang="zh-CN" altLang="en-US" sz="12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88960" y="2416810"/>
            <a:ext cx="3038475" cy="485775"/>
          </a:xfrm>
          <a:prstGeom prst="rect">
            <a:avLst/>
          </a:prstGeom>
          <a:ln w="28575" cmpd="dbl">
            <a:solidFill>
              <a:srgbClr val="BEBEBE"/>
            </a:solidFill>
            <a:prstDash val="sysDot"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1840" y="3223260"/>
            <a:ext cx="4220210" cy="33693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8245" y="5458460"/>
            <a:ext cx="3086735" cy="457835"/>
          </a:xfrm>
          <a:prstGeom prst="rect">
            <a:avLst/>
          </a:prstGeom>
          <a:ln w="34925" cmpd="dbl">
            <a:solidFill>
              <a:srgbClr val="BEBEBE"/>
            </a:solidFill>
            <a:prstDash val="sysDot"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48245" y="6142990"/>
            <a:ext cx="3086735" cy="449580"/>
          </a:xfrm>
          <a:prstGeom prst="rect">
            <a:avLst/>
          </a:prstGeom>
          <a:ln w="34925" cmpd="dbl">
            <a:solidFill>
              <a:srgbClr val="BEBEBE"/>
            </a:solidFill>
            <a:prstDash val="sysDot"/>
          </a:ln>
        </p:spPr>
      </p:pic>
      <p:sp>
        <p:nvSpPr>
          <p:cNvPr id="24" name="右箭头 23"/>
          <p:cNvSpPr/>
          <p:nvPr>
            <p:custDataLst>
              <p:tags r:id="rId15"/>
            </p:custDataLst>
          </p:nvPr>
        </p:nvSpPr>
        <p:spPr>
          <a:xfrm rot="1860000" flipH="1">
            <a:off x="7197725" y="4603115"/>
            <a:ext cx="993775" cy="509270"/>
          </a:xfrm>
          <a:prstGeom prst="rightArrow">
            <a:avLst/>
          </a:prstGeom>
          <a:solidFill>
            <a:schemeClr val="lt1">
              <a:lumMod val="85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135630" y="4207510"/>
            <a:ext cx="1993265" cy="1935480"/>
          </a:xfrm>
          <a:prstGeom prst="rect">
            <a:avLst/>
          </a:prstGeom>
          <a:ln w="38100" cmpd="dbl">
            <a:solidFill>
              <a:schemeClr val="accent1">
                <a:shade val="50000"/>
              </a:schemeClr>
            </a:solidFill>
            <a:prstDash val="sysDot"/>
          </a:ln>
        </p:spPr>
      </p:pic>
      <p:sp>
        <p:nvSpPr>
          <p:cNvPr id="4" name="标题 3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258515" y="22994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实验进展</a:t>
            </a:r>
            <a:endParaRPr lang="zh-CN" altLang="en-US" sz="18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" name="图片 9" descr="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614045" y="3685455"/>
            <a:ext cx="4064000" cy="275590"/>
          </a:xfrm>
          <a:prstGeom prst="rect">
            <a:avLst/>
          </a:prstGeom>
        </p:spPr>
        <p:txBody>
          <a:bodyPr>
            <a:spAutoFit/>
          </a:bodyPr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NY_Solar.geojson</a:t>
            </a:r>
            <a:endParaRPr lang="en-US" altLang="zh-CN" sz="12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45" y="1168400"/>
            <a:ext cx="3633470" cy="249047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45" y="3987800"/>
            <a:ext cx="3582670" cy="246443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rcRect l="10842"/>
          <a:stretch>
            <a:fillRect/>
          </a:stretch>
        </p:blipFill>
        <p:spPr>
          <a:xfrm>
            <a:off x="4883150" y="1407160"/>
            <a:ext cx="6882765" cy="4856480"/>
          </a:xfrm>
          <a:prstGeom prst="rect">
            <a:avLst/>
          </a:prstGeom>
        </p:spPr>
      </p:pic>
      <p:sp>
        <p:nvSpPr>
          <p:cNvPr id="28" name="文本框 27"/>
          <p:cNvSpPr txBox="1"/>
          <p:nvPr>
            <p:custDataLst>
              <p:tags r:id="rId7"/>
            </p:custDataLst>
          </p:nvPr>
        </p:nvSpPr>
        <p:spPr>
          <a:xfrm>
            <a:off x="614045" y="6478820"/>
            <a:ext cx="4064000" cy="275590"/>
          </a:xfrm>
          <a:prstGeom prst="rect">
            <a:avLst/>
          </a:prstGeom>
        </p:spPr>
        <p:txBody>
          <a:bodyPr>
            <a:spAutoFit/>
          </a:bodyPr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NY_Green.geojson</a:t>
            </a:r>
            <a:endParaRPr lang="en-US" altLang="zh-CN" sz="12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9330" y="440690"/>
            <a:ext cx="1886585" cy="81026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258515" y="22994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QGIS——</a:t>
            </a:r>
            <a:r>
              <a:rPr lang="zh-CN" altLang="en-US" sz="18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可视化结果</a:t>
            </a:r>
            <a:endParaRPr lang="zh-CN" altLang="en-US" sz="18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7200">
                <a:solidFill>
                  <a:schemeClr val="accent1"/>
                </a:solidFill>
              </a:rPr>
              <a:t>THANKS</a:t>
            </a:r>
            <a:endParaRPr lang="en-US" altLang="zh-CN" sz="7200">
              <a:solidFill>
                <a:schemeClr val="accent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p>
            <a:pPr marL="0" lvl="0" indent="0" algn="dist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 sz="1400">
                <a:solidFill>
                  <a:schemeClr val="dk1">
                    <a:lumMod val="85000"/>
                    <a:lumOff val="15000"/>
                  </a:schemeClr>
                </a:solidFill>
              </a:rPr>
              <a:t>————————————————————</a:t>
            </a:r>
            <a:endParaRPr lang="en-US" altLang="zh-CN" sz="14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文本占位符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92824" y="4115118"/>
            <a:ext cx="5054601" cy="86103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defRPr sz="14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-285750" algn="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</a:rPr>
              <a:t>汇报人：刘慧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marL="0" lvl="0" indent="-285750" algn="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</a:rPr>
              <a:t>汇报时间：2025年11月5日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3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684"/>
</p:tagLst>
</file>

<file path=ppt/tags/tag194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684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TEMPLATE_THUMBS_INDEX" val="1、4、7、8、9、10、11、12、13、14、15"/>
  <p:tag name="KSO_WM_TEMPLATE_SUBCATEGORY" val="0"/>
  <p:tag name="KSO_WM_TAG_VERSION" val="1.0"/>
  <p:tag name="KSO_WM_BEAUTIFY_FLAG" val="#wm#"/>
  <p:tag name="KSO_WM_TEMPLATE_CATEGORY" val="custom"/>
  <p:tag name="KSO_WM_TEMPLATE_INDEX" val="20202684"/>
  <p:tag name="KSO_WM_TEMPLATE_MASTER_TYPE" val="1"/>
  <p:tag name="KSO_WM_TEMPLATE_COLOR_TYPE" val="1"/>
  <p:tag name="KSO_WM_TEMPLATE_MASTER_THUMB_INDEX" val="1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9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684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684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TEMPLATE_THUMBS_INDEX" val="1、4、7、8、9、10、11、12、13、14、15"/>
  <p:tag name="KSO_WM_TEMPLATE_SUBCATEGORY" val="0"/>
  <p:tag name="KSO_WM_TAG_VERSION" val="1.0"/>
  <p:tag name="KSO_WM_BEAUTIFY_FLAG" val="#wm#"/>
  <p:tag name="KSO_WM_TEMPLATE_CATEGORY" val="custom"/>
  <p:tag name="KSO_WM_TEMPLATE_INDEX" val="20202684"/>
  <p:tag name="KSO_WM_TEMPLATE_MASTER_TYPE" val="1"/>
  <p:tag name="KSO_WM_TEMPLATE_COLOR_TYPE" val="1"/>
  <p:tag name="KSO_WM_TEMPLATE_MASTER_THUMB_INDEX" val="12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1*i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TYPE" val="i"/>
  <p:tag name="KSO_WM_UNIT_INDEX" val="1"/>
  <p:tag name="KSO_WM_UNIT_TEXT_FILL_FORE_SCHEMECOLOR_INDEX_BRIGHTNESS" val="0.15"/>
  <p:tag name="KSO_WM_UNIT_TEXT_FILL_FORE_SCHEMECOLOR_INDEX" val="13"/>
  <p:tag name="KSO_WM_UNIT_TEXT_FILL_TYPE" val="1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1*a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简约工作汇报"/>
  <p:tag name="KSO_WM_UNIT_NOCLEAR" val="0"/>
  <p:tag name="KSO_WM_UNIT_VALUE" val="12"/>
  <p:tag name="KSO_WM_UNIT_TYPE" val="a"/>
  <p:tag name="KSO_WM_UNIT_INDEX" val="1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1*b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单击此处添加副标题"/>
  <p:tag name="KSO_WM_UNIT_NOCLEAR" val="0"/>
  <p:tag name="KSO_WM_UNIT_VALUE" val="27"/>
  <p:tag name="KSO_WM_UNIT_TYPE" val="b"/>
  <p:tag name="KSO_WM_UNIT_INDEX" val="1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1*b*2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单击此处添加正文，文字是您思想的提炼，请尽量言简意赅的阐述观点"/>
  <p:tag name="KSO_WM_UNIT_NOCLEAR" val="0"/>
  <p:tag name="KSO_WM_UNIT_VALUE" val="46"/>
  <p:tag name="KSO_WM_UNIT_TYPE" val="b"/>
  <p:tag name="KSO_WM_UNIT_INDEX" val="2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339.xml><?xml version="1.0" encoding="utf-8"?>
<p:tagLst xmlns:p="http://schemas.openxmlformats.org/presentationml/2006/main">
  <p:tag name="KSO_WM_SLIDE_ID" val="custom20202684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84"/>
  <p:tag name="KSO_WM_SLIDE_LAYOUT" val="a_b"/>
  <p:tag name="KSO_WM_SLIDE_LAYOUT_CNT" val="1_2"/>
  <p:tag name="KSO_WM_UNIT_SHOW_EDIT_AREA_INDICATION" val="1"/>
  <p:tag name="KSO_WM_TEMPLATE_THUMBS_INDEX" val="1、4、7、8、9、10、11、12、13、14、15"/>
  <p:tag name="KSO_WM_TEMPLATE_MASTER_THUMB_INDEX" val="12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2"/>
  <p:tag name="KSO_WM_SLIDE_BACKGROUND_TYPE" val="general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4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34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3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FILL_FORE_SCHEMECOLOR_INDEX_BRIGHTNESS" val="-0.15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5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2"/>
  <p:tag name="KSO_WM_SLIDE_BACKGROUND_TYPE" val="general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</p:tagLst>
</file>

<file path=ppt/tags/tag3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3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BK_DARK_LIGHT" val="2"/>
  <p:tag name="KSO_WM_SLIDE_BACKGROUND_TYPE" val="general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15*a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NOCLEAR" val="1"/>
  <p:tag name="KSO_WM_UNIT_TYPE" val="a"/>
  <p:tag name="KSO_WM_UNIT_INDEX" val="1"/>
  <p:tag name="KSO_WM_UNIT_PRESET_TEXT" val="THANKS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15*b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单击此处添加副标题"/>
  <p:tag name="KSO_WM_UNIT_NOCLEAR" val="0"/>
  <p:tag name="KSO_WM_UNIT_VALUE" val="23"/>
  <p:tag name="KSO_WM_UNIT_TYPE" val="b"/>
  <p:tag name="KSO_WM_UNIT_INDEX" val="1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15*b*2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单击此处添加正文，文字是您思想的提炼，请尽量言简意赅的阐述观点。"/>
  <p:tag name="KSO_WM_UNIT_NOCLEAR" val="0"/>
  <p:tag name="KSO_WM_UNIT_VALUE" val="54"/>
  <p:tag name="KSO_WM_UNIT_TYPE" val="b"/>
  <p:tag name="KSO_WM_UNIT_INDEX" val="2"/>
  <p:tag name="KSO_WM_UNIT_ISNUMDGMTITLE" val="0"/>
  <p:tag name="KSO_WM_UNIT_TEXT_FILL_FORE_SCHEMECOLOR_INDEX_BRIGHTNESS" val="0.15"/>
  <p:tag name="KSO_WM_UNIT_TEXT_FILL_FORE_SCHEMECOLOR_INDEX" val="13"/>
  <p:tag name="KSO_WM_UNIT_TEXT_FILL_TYPE" val="1"/>
</p:tagLst>
</file>

<file path=ppt/tags/tag36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84"/>
  <p:tag name="KSO_WM_TEMPLATE_THUMBS_INDEX" val="1、2、3、6、8、10、11、12、15"/>
  <p:tag name="KSO_WM_SLIDE_ID" val="custom20202684_15"/>
  <p:tag name="KSO_WM_TEMPLATE_SUBCATEGORY" val="0"/>
  <p:tag name="KSO_WM_SLIDE_TYPE" val="endPage"/>
  <p:tag name="KSO_WM_SLIDE_SUBTYPE" val="pureTxt"/>
  <p:tag name="KSO_WM_SLIDE_ITEM_CNT" val="0"/>
  <p:tag name="KSO_WM_SLIDE_INDEX" val="15"/>
  <p:tag name="KSO_WM_TAG_VERSION" val="1.0"/>
  <p:tag name="KSO_WM_SLIDE_LAYOUT" val="a_b"/>
  <p:tag name="KSO_WM_SLIDE_LAYOUT_CNT" val="1_2"/>
  <p:tag name="KSO_WM_TEMPLATE_MASTER_TYPE" val="1"/>
  <p:tag name="KSO_WM_TEMPLATE_COLOR_TYPE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BEBEB"/>
      </a:dk2>
      <a:lt2>
        <a:srgbClr val="FFFFFF"/>
      </a:lt2>
      <a:accent1>
        <a:srgbClr val="000000"/>
      </a:accent1>
      <a:accent2>
        <a:srgbClr val="1E1E1E"/>
      </a:accent2>
      <a:accent3>
        <a:srgbClr val="343434"/>
      </a:accent3>
      <a:accent4>
        <a:srgbClr val="4E4E4E"/>
      </a:accent4>
      <a:accent5>
        <a:srgbClr val="6A6A6A"/>
      </a:accent5>
      <a:accent6>
        <a:srgbClr val="858585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EBEBEB"/>
      </a:dk2>
      <a:lt2>
        <a:srgbClr val="FFFFFF"/>
      </a:lt2>
      <a:accent1>
        <a:srgbClr val="000000"/>
      </a:accent1>
      <a:accent2>
        <a:srgbClr val="1E1E1E"/>
      </a:accent2>
      <a:accent3>
        <a:srgbClr val="343434"/>
      </a:accent3>
      <a:accent4>
        <a:srgbClr val="4E4E4E"/>
      </a:accent4>
      <a:accent5>
        <a:srgbClr val="6A6A6A"/>
      </a:accent5>
      <a:accent6>
        <a:srgbClr val="858585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</Words>
  <Application>WPS 演示</Application>
  <PresentationFormat>宽屏</PresentationFormat>
  <Paragraphs>38</Paragraphs>
  <Slides>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</vt:i4>
      </vt:variant>
    </vt:vector>
  </HeadingPairs>
  <TitlesOfParts>
    <vt:vector size="20" baseType="lpstr">
      <vt:lpstr>Arial</vt:lpstr>
      <vt:lpstr>宋体</vt:lpstr>
      <vt:lpstr>Wingdings</vt:lpstr>
      <vt:lpstr>Wingdings</vt:lpstr>
      <vt:lpstr>微软雅黑</vt:lpstr>
      <vt:lpstr>汉仪旗黑-85S</vt:lpstr>
      <vt:lpstr>黑体</vt:lpstr>
      <vt:lpstr>(使用中文字体)</vt:lpstr>
      <vt:lpstr>ESRI AMFM Electric</vt:lpstr>
      <vt:lpstr>Segoe UI Semibold</vt:lpstr>
      <vt:lpstr>Arial Unicode MS</vt:lpstr>
      <vt:lpstr>Calibri</vt:lpstr>
      <vt:lpstr>WPS</vt:lpstr>
      <vt:lpstr>1_Office 主题​​</vt:lpstr>
      <vt:lpstr>3_Office 主题​​</vt:lpstr>
      <vt:lpstr>Running Roofpedia</vt:lpstr>
      <vt:lpstr>前期准备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Amor</cp:lastModifiedBy>
  <cp:revision>163</cp:revision>
  <dcterms:created xsi:type="dcterms:W3CDTF">2019-06-19T02:08:00Z</dcterms:created>
  <dcterms:modified xsi:type="dcterms:W3CDTF">2025-11-05T08:21:24Z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A3ADAC9491554CBABD76BCA7F4FFF83D_13</vt:lpwstr>
  </property>
</Properties>
</file>